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DEC9-D0CC-4CAF-ADFD-EBB8B2B543CC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FC71-B24E-40F1-B51C-054C452EF17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DEC9-D0CC-4CAF-ADFD-EBB8B2B543CC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FC71-B24E-40F1-B51C-054C452EF17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DEC9-D0CC-4CAF-ADFD-EBB8B2B543CC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FC71-B24E-40F1-B51C-054C452EF17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DEC9-D0CC-4CAF-ADFD-EBB8B2B543CC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FC71-B24E-40F1-B51C-054C452EF17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DEC9-D0CC-4CAF-ADFD-EBB8B2B543CC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FC71-B24E-40F1-B51C-054C452EF17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DEC9-D0CC-4CAF-ADFD-EBB8B2B543CC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FC71-B24E-40F1-B51C-054C452EF17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DEC9-D0CC-4CAF-ADFD-EBB8B2B543CC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FC71-B24E-40F1-B51C-054C452EF17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DEC9-D0CC-4CAF-ADFD-EBB8B2B543CC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FC71-B24E-40F1-B51C-054C452EF17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DEC9-D0CC-4CAF-ADFD-EBB8B2B543CC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FC71-B24E-40F1-B51C-054C452EF17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DEC9-D0CC-4CAF-ADFD-EBB8B2B543CC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FC71-B24E-40F1-B51C-054C452EF17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DEC9-D0CC-4CAF-ADFD-EBB8B2B543CC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FC71-B24E-40F1-B51C-054C452EF17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CDEC9-D0CC-4CAF-ADFD-EBB8B2B543CC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DFC71-B24E-40F1-B51C-054C452EF179}" type="slidenum">
              <a:rPr lang="en-US" smtClean="0"/>
              <a:t>‹Nº›</a:t>
            </a:fld>
            <a:endParaRPr lang="en-US"/>
          </a:p>
        </p:txBody>
      </p:sp>
      <p:pic>
        <p:nvPicPr>
          <p:cNvPr id="7" name="Imagen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91680" y="5915025"/>
            <a:ext cx="58578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UPV-EHU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Jesús Mari</dc:creator>
  <cp:lastModifiedBy>Jesús Mari</cp:lastModifiedBy>
  <cp:revision>2</cp:revision>
  <dcterms:created xsi:type="dcterms:W3CDTF">2013-04-08T11:29:24Z</dcterms:created>
  <dcterms:modified xsi:type="dcterms:W3CDTF">2013-04-08T11:34:34Z</dcterms:modified>
</cp:coreProperties>
</file>