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6" r:id="rId2"/>
  </p:sldIdLst>
  <p:sldSz cx="30276800" cy="42799000"/>
  <p:notesSz cx="6858000" cy="9144000"/>
  <p:defaultTextStyle>
    <a:lvl1pPr algn="ctr" defTabSz="584200">
      <a:defRPr sz="15600">
        <a:latin typeface="+mn-lt"/>
        <a:ea typeface="+mn-ea"/>
        <a:cs typeface="+mn-cs"/>
        <a:sym typeface="Helvetica Light"/>
      </a:defRPr>
    </a:lvl1pPr>
    <a:lvl2pPr indent="228600" algn="ctr" defTabSz="584200">
      <a:defRPr sz="15600">
        <a:latin typeface="+mn-lt"/>
        <a:ea typeface="+mn-ea"/>
        <a:cs typeface="+mn-cs"/>
        <a:sym typeface="Helvetica Light"/>
      </a:defRPr>
    </a:lvl2pPr>
    <a:lvl3pPr indent="457200" algn="ctr" defTabSz="584200">
      <a:defRPr sz="15600">
        <a:latin typeface="+mn-lt"/>
        <a:ea typeface="+mn-ea"/>
        <a:cs typeface="+mn-cs"/>
        <a:sym typeface="Helvetica Light"/>
      </a:defRPr>
    </a:lvl3pPr>
    <a:lvl4pPr indent="685800" algn="ctr" defTabSz="584200">
      <a:defRPr sz="15600">
        <a:latin typeface="+mn-lt"/>
        <a:ea typeface="+mn-ea"/>
        <a:cs typeface="+mn-cs"/>
        <a:sym typeface="Helvetica Light"/>
      </a:defRPr>
    </a:lvl4pPr>
    <a:lvl5pPr indent="914400" algn="ctr" defTabSz="584200">
      <a:defRPr sz="15600">
        <a:latin typeface="+mn-lt"/>
        <a:ea typeface="+mn-ea"/>
        <a:cs typeface="+mn-cs"/>
        <a:sym typeface="Helvetica Light"/>
      </a:defRPr>
    </a:lvl5pPr>
    <a:lvl6pPr indent="1143000" algn="ctr" defTabSz="584200">
      <a:defRPr sz="15600">
        <a:latin typeface="+mn-lt"/>
        <a:ea typeface="+mn-ea"/>
        <a:cs typeface="+mn-cs"/>
        <a:sym typeface="Helvetica Light"/>
      </a:defRPr>
    </a:lvl6pPr>
    <a:lvl7pPr indent="1371600" algn="ctr" defTabSz="584200">
      <a:defRPr sz="15600">
        <a:latin typeface="+mn-lt"/>
        <a:ea typeface="+mn-ea"/>
        <a:cs typeface="+mn-cs"/>
        <a:sym typeface="Helvetica Light"/>
      </a:defRPr>
    </a:lvl7pPr>
    <a:lvl8pPr indent="1600200" algn="ctr" defTabSz="584200">
      <a:defRPr sz="15600">
        <a:latin typeface="+mn-lt"/>
        <a:ea typeface="+mn-ea"/>
        <a:cs typeface="+mn-cs"/>
        <a:sym typeface="Helvetica Light"/>
      </a:defRPr>
    </a:lvl8pPr>
    <a:lvl9pPr indent="1828800" algn="ctr" defTabSz="584200">
      <a:defRPr sz="15600">
        <a:latin typeface="+mn-lt"/>
        <a:ea typeface="+mn-ea"/>
        <a:cs typeface="+mn-cs"/>
        <a:sym typeface="Helvetica Light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3480">
          <p15:clr>
            <a:srgbClr val="A4A3A4"/>
          </p15:clr>
        </p15:guide>
        <p15:guide id="2" pos="95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86A"/>
    <a:srgbClr val="033049"/>
    <a:srgbClr val="2F64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365C0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00882B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15" d="100"/>
          <a:sy n="15" d="100"/>
        </p:scale>
        <p:origin x="-2190" y="-66"/>
      </p:cViewPr>
      <p:guideLst>
        <p:guide orient="horz" pos="13480"/>
        <p:guide pos="953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125689734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96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sous-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956718" y="13859867"/>
            <a:ext cx="24363364" cy="7687469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956718" y="21754306"/>
            <a:ext cx="24363364" cy="263148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4000"/>
            </a:lvl1pPr>
            <a:lvl2pPr marL="0" indent="228600" algn="ctr">
              <a:spcBef>
                <a:spcPts val="0"/>
              </a:spcBef>
              <a:buSzTx/>
              <a:buNone/>
              <a:defRPr sz="14000"/>
            </a:lvl2pPr>
            <a:lvl3pPr marL="0" indent="457200" algn="ctr">
              <a:spcBef>
                <a:spcPts val="0"/>
              </a:spcBef>
              <a:buSzTx/>
              <a:buNone/>
              <a:defRPr sz="14000"/>
            </a:lvl3pPr>
            <a:lvl4pPr marL="0" indent="685800" algn="ctr">
              <a:spcBef>
                <a:spcPts val="0"/>
              </a:spcBef>
              <a:buSzTx/>
              <a:buNone/>
              <a:defRPr sz="14000"/>
            </a:lvl4pPr>
            <a:lvl5pPr marL="0" indent="914400" algn="ctr">
              <a:spcBef>
                <a:spcPts val="0"/>
              </a:spcBef>
              <a:buSzTx/>
              <a:buNone/>
              <a:defRPr sz="14000"/>
            </a:lvl5pPr>
          </a:lstStyle>
          <a:p>
            <a:pPr lvl="0">
              <a:defRPr sz="1800"/>
            </a:pPr>
            <a:r>
              <a:rPr sz="14000"/>
              <a:t>Texte niveau 1</a:t>
            </a:r>
          </a:p>
          <a:p>
            <a:pPr lvl="1">
              <a:defRPr sz="1800"/>
            </a:pPr>
            <a:r>
              <a:rPr sz="14000"/>
              <a:t>Texte niveau 2</a:t>
            </a:r>
          </a:p>
          <a:p>
            <a:pPr lvl="2">
              <a:defRPr sz="1800"/>
            </a:pPr>
            <a:r>
              <a:rPr sz="14000"/>
              <a:t>Texte niveau 3</a:t>
            </a:r>
          </a:p>
          <a:p>
            <a:pPr lvl="3">
              <a:defRPr sz="1800"/>
            </a:pPr>
            <a:r>
              <a:rPr sz="14000"/>
              <a:t>Texte niveau 4</a:t>
            </a:r>
          </a:p>
          <a:p>
            <a:pPr lvl="4">
              <a:defRPr sz="1800"/>
            </a:pPr>
            <a:r>
              <a:rPr sz="140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ita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>
            <a:spLocks noGrp="1"/>
          </p:cNvSpPr>
          <p:nvPr>
            <p:ph type="title"/>
          </p:nvPr>
        </p:nvSpPr>
        <p:spPr>
          <a:xfrm>
            <a:off x="2956718" y="25686742"/>
            <a:ext cx="24363364" cy="3311526"/>
          </a:xfrm>
          <a:prstGeom prst="rect">
            <a:avLst/>
          </a:prstGeom>
        </p:spPr>
        <p:txBody>
          <a:bodyPr anchor="b"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  <p:sp>
        <p:nvSpPr>
          <p:cNvPr id="9" name="Shape 9"/>
          <p:cNvSpPr>
            <a:spLocks noGrp="1"/>
          </p:cNvSpPr>
          <p:nvPr>
            <p:ph type="body" idx="1"/>
          </p:nvPr>
        </p:nvSpPr>
        <p:spPr>
          <a:xfrm>
            <a:off x="2956718" y="29116535"/>
            <a:ext cx="24363364" cy="2631481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4000"/>
            </a:lvl1pPr>
            <a:lvl2pPr marL="0" indent="228600" algn="ctr">
              <a:spcBef>
                <a:spcPts val="0"/>
              </a:spcBef>
              <a:buSzTx/>
              <a:buNone/>
              <a:defRPr sz="14000"/>
            </a:lvl2pPr>
            <a:lvl3pPr marL="0" indent="457200" algn="ctr">
              <a:spcBef>
                <a:spcPts val="0"/>
              </a:spcBef>
              <a:buSzTx/>
              <a:buNone/>
              <a:defRPr sz="14000"/>
            </a:lvl3pPr>
            <a:lvl4pPr marL="0" indent="685800" algn="ctr">
              <a:spcBef>
                <a:spcPts val="0"/>
              </a:spcBef>
              <a:buSzTx/>
              <a:buNone/>
              <a:defRPr sz="14000"/>
            </a:lvl4pPr>
            <a:lvl5pPr marL="0" indent="914400" algn="ctr">
              <a:spcBef>
                <a:spcPts val="0"/>
              </a:spcBef>
              <a:buSzTx/>
              <a:buNone/>
              <a:defRPr sz="14000"/>
            </a:lvl5pPr>
          </a:lstStyle>
          <a:p>
            <a:pPr lvl="0">
              <a:defRPr sz="1800"/>
            </a:pPr>
            <a:r>
              <a:rPr sz="14000"/>
              <a:t>Texte niveau 1</a:t>
            </a:r>
          </a:p>
          <a:p>
            <a:pPr lvl="1">
              <a:defRPr sz="1800"/>
            </a:pPr>
            <a:r>
              <a:rPr sz="14000"/>
              <a:t>Texte niveau 2</a:t>
            </a:r>
          </a:p>
          <a:p>
            <a:pPr lvl="2">
              <a:defRPr sz="1800"/>
            </a:pPr>
            <a:r>
              <a:rPr sz="14000"/>
              <a:t>Texte niveau 3</a:t>
            </a:r>
          </a:p>
          <a:p>
            <a:pPr lvl="3">
              <a:defRPr sz="1800"/>
            </a:pPr>
            <a:r>
              <a:rPr sz="14000"/>
              <a:t>Texte niveau 4</a:t>
            </a:r>
          </a:p>
          <a:p>
            <a:pPr lvl="4">
              <a:defRPr sz="1800"/>
            </a:pPr>
            <a:r>
              <a:rPr sz="140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Centr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956718" y="17555765"/>
            <a:ext cx="24363364" cy="7687470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217539" y="11524059"/>
            <a:ext cx="12418219" cy="9284098"/>
          </a:xfrm>
          <a:prstGeom prst="rect">
            <a:avLst/>
          </a:prstGeom>
        </p:spPr>
        <p:txBody>
          <a:bodyPr anchor="b"/>
          <a:lstStyle>
            <a:lvl1pPr>
              <a:defRPr sz="26200"/>
            </a:lvl1pPr>
          </a:lstStyle>
          <a:p>
            <a:pPr lvl="0">
              <a:defRPr sz="1800"/>
            </a:pPr>
            <a:r>
              <a:rPr sz="26200"/>
              <a:t>Texte du titre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217539" y="21133395"/>
            <a:ext cx="12418219" cy="9550202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14000"/>
            </a:lvl1pPr>
            <a:lvl2pPr marL="0" indent="228600" algn="ctr">
              <a:spcBef>
                <a:spcPts val="0"/>
              </a:spcBef>
              <a:buSzTx/>
              <a:buNone/>
              <a:defRPr sz="14000"/>
            </a:lvl2pPr>
            <a:lvl3pPr marL="0" indent="457200" algn="ctr">
              <a:spcBef>
                <a:spcPts val="0"/>
              </a:spcBef>
              <a:buSzTx/>
              <a:buNone/>
              <a:defRPr sz="14000"/>
            </a:lvl3pPr>
            <a:lvl4pPr marL="0" indent="685800" algn="ctr">
              <a:spcBef>
                <a:spcPts val="0"/>
              </a:spcBef>
              <a:buSzTx/>
              <a:buNone/>
              <a:defRPr sz="14000"/>
            </a:lvl4pPr>
            <a:lvl5pPr marL="0" indent="914400" algn="ctr">
              <a:spcBef>
                <a:spcPts val="0"/>
              </a:spcBef>
              <a:buSzTx/>
              <a:buNone/>
              <a:defRPr sz="14000"/>
            </a:lvl5pPr>
          </a:lstStyle>
          <a:p>
            <a:pPr lvl="0">
              <a:defRPr sz="1800"/>
            </a:pPr>
            <a:r>
              <a:rPr sz="14000"/>
              <a:t>Texte niveau 1</a:t>
            </a:r>
          </a:p>
          <a:p>
            <a:pPr lvl="1">
              <a:defRPr sz="1800"/>
            </a:pPr>
            <a:r>
              <a:rPr sz="14000"/>
              <a:t>Texte niveau 2</a:t>
            </a:r>
          </a:p>
          <a:p>
            <a:pPr lvl="2">
              <a:defRPr sz="1800"/>
            </a:pPr>
            <a:r>
              <a:rPr sz="14000"/>
              <a:t>Texte niveau 3</a:t>
            </a:r>
          </a:p>
          <a:p>
            <a:pPr lvl="3">
              <a:defRPr sz="1800"/>
            </a:pPr>
            <a:r>
              <a:rPr sz="14000"/>
              <a:t>Texte niveau 4</a:t>
            </a:r>
          </a:p>
          <a:p>
            <a:pPr lvl="4">
              <a:defRPr sz="1800"/>
            </a:pPr>
            <a:r>
              <a:rPr sz="140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- Ha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 et 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5600"/>
              <a:t>Texte niveau 1</a:t>
            </a:r>
          </a:p>
          <a:p>
            <a:pPr lvl="1">
              <a:defRPr sz="1800"/>
            </a:pPr>
            <a:r>
              <a:rPr sz="15600"/>
              <a:t>Texte niveau 2</a:t>
            </a:r>
          </a:p>
          <a:p>
            <a:pPr lvl="2">
              <a:defRPr sz="1800"/>
            </a:pPr>
            <a:r>
              <a:rPr sz="15600"/>
              <a:t>Texte niveau 3</a:t>
            </a:r>
          </a:p>
          <a:p>
            <a:pPr lvl="3">
              <a:defRPr sz="1800"/>
            </a:pPr>
            <a:r>
              <a:rPr sz="15600"/>
              <a:t>Texte niveau 4</a:t>
            </a:r>
          </a:p>
          <a:p>
            <a:pPr lvl="4">
              <a:defRPr sz="1800"/>
            </a:pPr>
            <a:r>
              <a:rPr sz="156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re, puces et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217539" y="16106973"/>
            <a:ext cx="12418219" cy="14635759"/>
          </a:xfrm>
          <a:prstGeom prst="rect">
            <a:avLst/>
          </a:prstGeom>
        </p:spPr>
        <p:txBody>
          <a:bodyPr/>
          <a:lstStyle>
            <a:lvl1pPr marL="1494064" indent="-1494064">
              <a:spcBef>
                <a:spcPts val="3200"/>
              </a:spcBef>
              <a:defRPr sz="12200"/>
            </a:lvl1pPr>
            <a:lvl2pPr marL="1836964" indent="-1494064">
              <a:spcBef>
                <a:spcPts val="3200"/>
              </a:spcBef>
              <a:defRPr sz="12200"/>
            </a:lvl2pPr>
            <a:lvl3pPr marL="2179864" indent="-1494064">
              <a:spcBef>
                <a:spcPts val="3200"/>
              </a:spcBef>
              <a:defRPr sz="12200"/>
            </a:lvl3pPr>
            <a:lvl4pPr marL="2522764" indent="-1494064">
              <a:spcBef>
                <a:spcPts val="3200"/>
              </a:spcBef>
              <a:defRPr sz="12200"/>
            </a:lvl4pPr>
            <a:lvl5pPr marL="2865664" indent="-1494064">
              <a:spcBef>
                <a:spcPts val="3200"/>
              </a:spcBef>
              <a:defRPr sz="12200"/>
            </a:lvl5pPr>
          </a:lstStyle>
          <a:p>
            <a:pPr lvl="0">
              <a:defRPr sz="1800"/>
            </a:pPr>
            <a:r>
              <a:rPr sz="12200"/>
              <a:t>Texte niveau 1</a:t>
            </a:r>
          </a:p>
          <a:p>
            <a:pPr lvl="1">
              <a:defRPr sz="1800"/>
            </a:pPr>
            <a:r>
              <a:rPr sz="12200"/>
              <a:t>Texte niveau 2</a:t>
            </a:r>
          </a:p>
          <a:p>
            <a:pPr lvl="2">
              <a:defRPr sz="1800"/>
            </a:pPr>
            <a:r>
              <a:rPr sz="12200"/>
              <a:t>Texte niveau 3</a:t>
            </a:r>
          </a:p>
          <a:p>
            <a:pPr lvl="3">
              <a:defRPr sz="1800"/>
            </a:pPr>
            <a:r>
              <a:rPr sz="12200"/>
              <a:t>Texte niveau 4</a:t>
            </a:r>
          </a:p>
          <a:p>
            <a:pPr lvl="4">
              <a:defRPr sz="1800"/>
            </a:pPr>
            <a:r>
              <a:rPr sz="122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uc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2217539" y="13002418"/>
            <a:ext cx="25841722" cy="16794164"/>
          </a:xfrm>
          <a:prstGeom prst="rect">
            <a:avLst/>
          </a:prstGeom>
        </p:spPr>
        <p:txBody>
          <a:bodyPr/>
          <a:lstStyle/>
          <a:p>
            <a:pPr lvl="0">
              <a:defRPr sz="1800"/>
            </a:pPr>
            <a:r>
              <a:rPr sz="15600"/>
              <a:t>Texte niveau 1</a:t>
            </a:r>
          </a:p>
          <a:p>
            <a:pPr lvl="1">
              <a:defRPr sz="1800"/>
            </a:pPr>
            <a:r>
              <a:rPr sz="15600"/>
              <a:t>Texte niveau 2</a:t>
            </a:r>
          </a:p>
          <a:p>
            <a:pPr lvl="2">
              <a:defRPr sz="1800"/>
            </a:pPr>
            <a:r>
              <a:rPr sz="15600"/>
              <a:t>Texte niveau 3</a:t>
            </a:r>
          </a:p>
          <a:p>
            <a:pPr lvl="3">
              <a:defRPr sz="1800"/>
            </a:pPr>
            <a:r>
              <a:rPr sz="15600"/>
              <a:t>Texte niveau 4</a:t>
            </a:r>
          </a:p>
          <a:p>
            <a:pPr lvl="4">
              <a:defRPr sz="1800"/>
            </a:pPr>
            <a:r>
              <a:rPr sz="15600"/>
              <a:t>Texte niveau 5</a:t>
            </a:r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217539" y="11080551"/>
            <a:ext cx="25841722" cy="502642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35000"/>
              <a:t>Texte du titre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2217539" y="16106973"/>
            <a:ext cx="25841722" cy="14635759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 anchor="ctr">
            <a:normAutofit/>
          </a:bodyPr>
          <a:lstStyle/>
          <a:p>
            <a:pPr lvl="0">
              <a:defRPr sz="1800"/>
            </a:pPr>
            <a:r>
              <a:rPr sz="15600"/>
              <a:t>Texte niveau 1</a:t>
            </a:r>
          </a:p>
          <a:p>
            <a:pPr lvl="1">
              <a:defRPr sz="1800"/>
            </a:pPr>
            <a:r>
              <a:rPr sz="15600"/>
              <a:t>Texte niveau 2</a:t>
            </a:r>
          </a:p>
          <a:p>
            <a:pPr lvl="2">
              <a:defRPr sz="1800"/>
            </a:pPr>
            <a:r>
              <a:rPr sz="15600"/>
              <a:t>Texte niveau 3</a:t>
            </a:r>
          </a:p>
          <a:p>
            <a:pPr lvl="3">
              <a:defRPr sz="1800"/>
            </a:pPr>
            <a:r>
              <a:rPr sz="15600"/>
              <a:t>Texte niveau 4</a:t>
            </a:r>
          </a:p>
          <a:p>
            <a:pPr lvl="4">
              <a:defRPr sz="1800"/>
            </a:pPr>
            <a:r>
              <a:rPr sz="15600"/>
              <a:t>Texte niveau 5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algn="ctr" defTabSz="584200">
        <a:defRPr sz="35000"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35000"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35000"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35000"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35000"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35000"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35000"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35000"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35000">
          <a:latin typeface="+mn-lt"/>
          <a:ea typeface="+mn-ea"/>
          <a:cs typeface="+mn-cs"/>
          <a:sym typeface="Helvetica Light"/>
        </a:defRPr>
      </a:lvl9pPr>
    </p:titleStyle>
    <p:bodyStyle>
      <a:lvl1pPr marL="19261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1pPr>
      <a:lvl2pPr marL="23706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2pPr>
      <a:lvl3pPr marL="28151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3pPr>
      <a:lvl4pPr marL="32596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4pPr>
      <a:lvl5pPr marL="37041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5pPr>
      <a:lvl6pPr marL="41486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6pPr>
      <a:lvl7pPr marL="45931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7pPr>
      <a:lvl8pPr marL="50376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8pPr>
      <a:lvl9pPr marL="5482166" indent="-1926166" defTabSz="584200">
        <a:spcBef>
          <a:spcPts val="4200"/>
        </a:spcBef>
        <a:buSzPct val="75000"/>
        <a:buChar char="•"/>
        <a:defRPr sz="15600">
          <a:latin typeface="+mn-lt"/>
          <a:ea typeface="+mn-ea"/>
          <a:cs typeface="+mn-cs"/>
          <a:sym typeface="Helvetica Light"/>
        </a:defRPr>
      </a:lvl9pPr>
    </p:bodyStyle>
    <p:otherStyle>
      <a:lvl1pPr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1pPr>
      <a:lvl2pPr indent="2286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2pPr>
      <a:lvl3pPr indent="4572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3pPr>
      <a:lvl4pPr indent="6858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4pPr>
      <a:lvl5pPr indent="9144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5pPr>
      <a:lvl6pPr indent="11430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6pPr>
      <a:lvl7pPr indent="13716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7pPr>
      <a:lvl8pPr indent="16002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8pPr>
      <a:lvl9pPr indent="1828800" algn="ctr" defTabSz="584200">
        <a:defRPr sz="7800">
          <a:solidFill>
            <a:schemeClr val="tx1"/>
          </a:solidFill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30358800" cy="3893358"/>
          </a:xfrm>
          <a:prstGeom prst="rect">
            <a:avLst/>
          </a:prstGeom>
        </p:spPr>
      </p:pic>
      <p:sp>
        <p:nvSpPr>
          <p:cNvPr id="7" name="Rectángulo 6"/>
          <p:cNvSpPr/>
          <p:nvPr/>
        </p:nvSpPr>
        <p:spPr>
          <a:xfrm>
            <a:off x="-9155" y="3893358"/>
            <a:ext cx="30357559" cy="2774142"/>
          </a:xfrm>
          <a:prstGeom prst="rect">
            <a:avLst/>
          </a:prstGeom>
          <a:solidFill>
            <a:srgbClr val="56286A"/>
          </a:solidFill>
          <a:ln w="25400" cap="flat">
            <a:noFill/>
            <a:miter lim="400000"/>
          </a:ln>
          <a:effectLst>
            <a:outerShdw blurRad="76200" dist="50800" dir="5400000" rotWithShape="0">
              <a:srgbClr val="000000">
                <a:alpha val="50000"/>
              </a:srgbClr>
            </a:outerShd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118268" tIns="118268" rIns="118268" bIns="118268" numCol="1" spcCol="38100" rtlCol="0" anchor="ctr">
            <a:spAutoFit/>
          </a:bodyPr>
          <a:lstStyle/>
          <a:p>
            <a:pPr marL="0" marR="0" indent="0" algn="ctr" defTabSz="584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s-ES" sz="10400" b="0" i="0" u="none" strike="noStrike" cap="none" spc="0" normalizeH="0" baseline="0">
              <a:ln>
                <a:noFill/>
              </a:ln>
              <a:solidFill>
                <a:srgbClr val="FFFFFF"/>
              </a:solidFill>
              <a:effectLst/>
              <a:uFillTx/>
              <a:latin typeface="+mn-lt"/>
              <a:ea typeface="+mn-ea"/>
              <a:cs typeface="+mn-cs"/>
              <a:sym typeface="Helvetica Light"/>
            </a:endParaRPr>
          </a:p>
        </p:txBody>
      </p:sp>
      <p:sp>
        <p:nvSpPr>
          <p:cNvPr id="47" name="Shape 47"/>
          <p:cNvSpPr/>
          <p:nvPr/>
        </p:nvSpPr>
        <p:spPr>
          <a:xfrm>
            <a:off x="2267570" y="3893358"/>
            <a:ext cx="25697118" cy="236250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118268" tIns="118268" rIns="118268" bIns="118268" anchor="ctr">
            <a:spAutoFit/>
          </a:bodyPr>
          <a:lstStyle/>
          <a:p>
            <a:pPr lvl="0" defTabSz="457200">
              <a:defRPr sz="1800"/>
            </a:pPr>
            <a:r>
              <a:rPr lang="es-ES" sz="6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Title</a:t>
            </a:r>
            <a:endParaRPr sz="66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/>
            </a:pP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Author</a:t>
            </a:r>
            <a:r>
              <a:rPr lang="es-ES" sz="3600" baseline="30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2</a:t>
            </a:r>
            <a:r>
              <a:rPr lang="es-ES" sz="3600" baseline="30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,…</a:t>
            </a:r>
            <a:r>
              <a:rPr lang="es-ES" sz="3600" baseline="30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lang="x-none" sz="3600" baseline="30000" dirty="0" smtClean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lvl="0" defTabSz="457200">
              <a:defRPr sz="1800"/>
            </a:pPr>
            <a:r>
              <a:rPr lang="x-none" sz="3600" baseline="30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1</a:t>
            </a:r>
            <a:r>
              <a:rPr lang="x-none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Afiliation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first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</a:t>
            </a:r>
            <a:r>
              <a:rPr lang="x-none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x-none" sz="3600" baseline="300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2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Afiliation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second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s-ES" sz="3600" dirty="0" err="1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author</a:t>
            </a:r>
            <a:r>
              <a:rPr lang="es-ES" sz="3600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,…</a:t>
            </a:r>
            <a:endParaRPr sz="3600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" name="Imagen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51550" y="41922700"/>
            <a:ext cx="18173700" cy="876300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143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noFill/>
          <a:miter lim="400000"/>
        </a:ln>
        <a:effectLst>
          <a:outerShdw blurRad="76200" dist="508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118268" tIns="118268" rIns="118268" bIns="118268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118268" tIns="118268" rIns="118268" bIns="118268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114300" dist="254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rotWithShape="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xmlns:r="http://schemas.openxmlformats.org/officeDocument/2006/relationships" r:embed="rId1"/>
          <a:srcRect/>
          <a:tile tx="0" ty="0" sx="100000" sy="100000" flip="none" algn="tl"/>
        </a:blipFill>
        <a:ln w="25400" cap="flat">
          <a:noFill/>
          <a:miter lim="400000"/>
        </a:ln>
        <a:effectLst>
          <a:outerShdw blurRad="76200" dist="50800" dir="5400000" rotWithShape="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118268" tIns="118268" rIns="118268" bIns="118268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04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50800" cap="flat">
          <a:solidFill>
            <a:srgbClr val="000000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25400" cap="flat">
          <a:noFill/>
          <a:miter lim="400000"/>
        </a:ln>
        <a:effectLst/>
      </a:spPr>
      <a:bodyPr rot="0" spcFirstLastPara="1" vertOverflow="overflow" horzOverflow="overflow" vert="horz" wrap="square" lIns="118268" tIns="118268" rIns="118268" bIns="118268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56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</TotalTime>
  <Words>17</Words>
  <Application>Microsoft Office PowerPoint</Application>
  <PresentationFormat>Personalizado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White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LAIA</dc:creator>
  <cp:lastModifiedBy>Laia Aranda</cp:lastModifiedBy>
  <cp:revision>32</cp:revision>
  <cp:lastPrinted>2015-05-11T14:24:38Z</cp:lastPrinted>
  <dcterms:modified xsi:type="dcterms:W3CDTF">2016-09-14T09:56:21Z</dcterms:modified>
</cp:coreProperties>
</file>