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</p:sldMasterIdLst>
  <p:notesMasterIdLst>
    <p:notesMasterId r:id="rId8"/>
  </p:notesMasterIdLst>
  <p:handoutMasterIdLst>
    <p:handoutMasterId r:id="rId9"/>
  </p:handoutMasterIdLst>
  <p:sldIdLst>
    <p:sldId id="266" r:id="rId4"/>
    <p:sldId id="258" r:id="rId5"/>
    <p:sldId id="262" r:id="rId6"/>
    <p:sldId id="272" r:id="rId7"/>
  </p:sldIdLst>
  <p:sldSz cx="6859588" cy="5145088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99"/>
    <a:srgbClr val="0000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5268" autoAdjust="0"/>
  </p:normalViewPr>
  <p:slideViewPr>
    <p:cSldViewPr showGuides="1">
      <p:cViewPr varScale="1">
        <p:scale>
          <a:sx n="104" d="100"/>
          <a:sy n="104" d="100"/>
        </p:scale>
        <p:origin x="1493" y="50"/>
      </p:cViewPr>
      <p:guideLst>
        <p:guide orient="horz" pos="1621"/>
        <p:guide pos="216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5" d="100"/>
          <a:sy n="45" d="100"/>
        </p:scale>
        <p:origin x="290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jhkjh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CF9EC-5F69-4F95-A8B8-E2936AB5BDD1}" type="datetimeFigureOut">
              <a:rPr lang="en-GB" smtClean="0"/>
              <a:t>02/08/2021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4F3A-D7B9-4768-A7FA-BA92127F63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1035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8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0825" cy="399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A8D8FF88-5F0E-44DE-8755-B9EF0C09DEB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129" name="Rectangle 9">
            <a:extLst>
              <a:ext uri="{FF2B5EF4-FFF2-40B4-BE49-F238E27FC236}">
                <a16:creationId xmlns:a16="http://schemas.microsoft.com/office/drawing/2014/main" id="{C55701C4-2531-49CA-B7DF-F218902A996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it-IT" altLang="it-IT"/>
              <a:t>jhkjh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78353397-D12F-49C5-9B37-61CE35B1888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D823B01C-AB88-402C-A4FB-0B651079317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C2646357-9D07-44A0-8543-B13B760342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3FEEFB86-5EB5-480F-B9CF-04AA94AE1487}" type="slidenum">
              <a:rPr lang="it-IT" altLang="it-IT"/>
              <a:pPr>
                <a:defRPr/>
              </a:pPr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26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D984664-32DC-4986-87F2-9CC20986022E}"/>
              </a:ext>
            </a:extLst>
          </p:cNvPr>
          <p:cNvSpPr/>
          <p:nvPr userDrawn="1"/>
        </p:nvSpPr>
        <p:spPr bwMode="auto">
          <a:xfrm>
            <a:off x="0" y="0"/>
            <a:ext cx="3384376" cy="5145088"/>
          </a:xfrm>
          <a:custGeom>
            <a:avLst/>
            <a:gdLst>
              <a:gd name="connsiteX0" fmla="*/ 0 w 3617406"/>
              <a:gd name="connsiteY0" fmla="*/ 5154804 h 5154804"/>
              <a:gd name="connsiteX1" fmla="*/ 0 w 3617406"/>
              <a:gd name="connsiteY1" fmla="*/ 0 h 5154804"/>
              <a:gd name="connsiteX2" fmla="*/ 3617406 w 3617406"/>
              <a:gd name="connsiteY2" fmla="*/ 0 h 5154804"/>
              <a:gd name="connsiteX3" fmla="*/ 3024553 w 3617406"/>
              <a:gd name="connsiteY3" fmla="*/ 5154804 h 5154804"/>
              <a:gd name="connsiteX4" fmla="*/ 0 w 3617406"/>
              <a:gd name="connsiteY4" fmla="*/ 5154804 h 515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7406" h="5154804">
                <a:moveTo>
                  <a:pt x="0" y="5154804"/>
                </a:moveTo>
                <a:lnTo>
                  <a:pt x="0" y="0"/>
                </a:lnTo>
                <a:lnTo>
                  <a:pt x="3617406" y="0"/>
                </a:lnTo>
                <a:lnTo>
                  <a:pt x="3024553" y="5154804"/>
                </a:lnTo>
                <a:lnTo>
                  <a:pt x="0" y="5154804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59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pic>
        <p:nvPicPr>
          <p:cNvPr id="3" name="Picture 2" descr="http://congress.cimne.com/SAHC2020/frontal/images/sahc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-1042" r="3387" b="-1042"/>
          <a:stretch/>
        </p:blipFill>
        <p:spPr bwMode="auto">
          <a:xfrm>
            <a:off x="0" y="0"/>
            <a:ext cx="3384376" cy="568413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 bwMode="auto">
          <a:xfrm flipH="1">
            <a:off x="2853730" y="0"/>
            <a:ext cx="554662" cy="5145088"/>
          </a:xfrm>
          <a:prstGeom prst="line">
            <a:avLst/>
          </a:prstGeom>
          <a:ln w="57150">
            <a:solidFill>
              <a:srgbClr val="006699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2" descr="Principis de la normativa visual corporativa — Recursos i serveis per a la  comunicació — UPC. Universitat Politècnica de Cataluny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86" y="628328"/>
            <a:ext cx="1709936" cy="5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1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ntpau-25470404_l.jpg"/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" t="32234" r="1571" b="54323"/>
          <a:stretch/>
        </p:blipFill>
        <p:spPr>
          <a:xfrm>
            <a:off x="0" y="0"/>
            <a:ext cx="6859589" cy="63890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4194" y="-55272"/>
            <a:ext cx="25052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SAHC 2021 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82258" y="340296"/>
            <a:ext cx="2411432" cy="400110"/>
            <a:chOff x="693487" y="294065"/>
            <a:chExt cx="2411432" cy="4001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FEDB8B-21A6-4884-8204-D56C247827B9}"/>
                </a:ext>
              </a:extLst>
            </p:cNvPr>
            <p:cNvSpPr txBox="1"/>
            <p:nvPr userDrawn="1"/>
          </p:nvSpPr>
          <p:spPr>
            <a:xfrm>
              <a:off x="1005769" y="351333"/>
              <a:ext cx="2099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Arial Unicode MS" panose="020B0604020202020204"/>
                  <a:cs typeface="Arial" panose="020B0604020202020204" pitchFamily="34" charset="0"/>
                </a:rPr>
                <a:t>INTERNATIONAL CONFERENCE ON STRUCTURAL ANALYSIS   OF   HISTORICAL   CONSTRUCTIONS</a:t>
              </a:r>
              <a:endParaRPr lang="es-ES" sz="600" dirty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anose="020B0604020202020204"/>
                <a:cs typeface="Arial" panose="020B0604020202020204" pitchFamily="34" charset="0"/>
              </a:endParaRPr>
            </a:p>
          </p:txBody>
        </p:sp>
        <p:grpSp>
          <p:nvGrpSpPr>
            <p:cNvPr id="6" name="Group 3">
              <a:extLst>
                <a:ext uri="{FF2B5EF4-FFF2-40B4-BE49-F238E27FC236}">
                  <a16:creationId xmlns:a16="http://schemas.microsoft.com/office/drawing/2014/main" id="{CEE34831-D508-4CDF-9D4D-641AA307321F}"/>
                </a:ext>
              </a:extLst>
            </p:cNvPr>
            <p:cNvGrpSpPr/>
            <p:nvPr userDrawn="1"/>
          </p:nvGrpSpPr>
          <p:grpSpPr>
            <a:xfrm>
              <a:off x="693487" y="294065"/>
              <a:ext cx="1050052" cy="400110"/>
              <a:chOff x="126638" y="2341313"/>
              <a:chExt cx="1050051" cy="400110"/>
            </a:xfrm>
          </p:grpSpPr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EB65FAEB-B7F0-4FDF-A980-6B7754C9BC22}"/>
                  </a:ext>
                </a:extLst>
              </p:cNvPr>
              <p:cNvSpPr txBox="1"/>
              <p:nvPr userDrawn="1"/>
            </p:nvSpPr>
            <p:spPr>
              <a:xfrm>
                <a:off x="126638" y="2341313"/>
                <a:ext cx="10500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udy Old Style" panose="02020502050305020303" pitchFamily="18" charset="0"/>
                    <a:cs typeface="Times New Roman" panose="02020603050405020304" pitchFamily="18" charset="0"/>
                  </a:rPr>
                  <a:t>12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udy Old Style" panose="020205020503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9">
                <a:extLst>
                  <a:ext uri="{FF2B5EF4-FFF2-40B4-BE49-F238E27FC236}">
                    <a16:creationId xmlns:a16="http://schemas.microsoft.com/office/drawing/2014/main" id="{23AF7B7D-1B13-4DD8-9DB4-5752AC297DA4}"/>
                  </a:ext>
                </a:extLst>
              </p:cNvPr>
              <p:cNvSpPr txBox="1"/>
              <p:nvPr userDrawn="1"/>
            </p:nvSpPr>
            <p:spPr>
              <a:xfrm>
                <a:off x="342665" y="2418656"/>
                <a:ext cx="247184" cy="13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elix Titling" panose="04060505060202020A04" pitchFamily="82" charset="0"/>
                  </a:rPr>
                  <a:t> </a:t>
                </a:r>
                <a:r>
                  <a:rPr lang="en-US" sz="3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elix Titling" panose="04060505060202020A04" pitchFamily="82" charset="0"/>
                  </a:rPr>
                  <a:t>th</a:t>
                </a:r>
                <a:endParaRPr lang="en-US" sz="3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7F8DEB4F-55AE-4F6A-A05D-B5B99DE33A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21682" y="0"/>
            <a:ext cx="4437906" cy="59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it-IT" altLang="it-IT" sz="1100" b="1" dirty="0">
                <a:solidFill>
                  <a:schemeClr val="tx1"/>
                </a:solidFill>
                <a:latin typeface="+mj-lt"/>
                <a:ea typeface="+mn-ea"/>
              </a:rPr>
              <a:t>Paper Title (</a:t>
            </a:r>
            <a:r>
              <a:rPr lang="en-US" altLang="it-IT" sz="1100" b="1" dirty="0">
                <a:solidFill>
                  <a:schemeClr val="tx1"/>
                </a:solidFill>
                <a:latin typeface="+mj-lt"/>
                <a:ea typeface="+mn-ea"/>
              </a:rPr>
              <a:t>use “View” then “Slide Master”</a:t>
            </a:r>
            <a:r>
              <a:rPr lang="en-US" altLang="it-IT" sz="1100" b="1" baseline="0" dirty="0">
                <a:solidFill>
                  <a:schemeClr val="tx1"/>
                </a:solidFill>
                <a:latin typeface="+mj-lt"/>
                <a:ea typeface="+mn-ea"/>
              </a:rPr>
              <a:t> to insert text here)</a:t>
            </a:r>
            <a:endParaRPr lang="en-US" altLang="it-IT" sz="1100" b="1" dirty="0">
              <a:solidFill>
                <a:schemeClr val="tx1"/>
              </a:solidFill>
              <a:latin typeface="+mj-lt"/>
              <a:ea typeface="+mn-ea"/>
            </a:endParaRPr>
          </a:p>
          <a:p>
            <a:pPr eaLnBrk="1" hangingPunct="1">
              <a:buSzPct val="100000"/>
              <a:defRPr/>
            </a:pPr>
            <a:endParaRPr lang="it-IT" altLang="it-IT" sz="1100" b="1" i="1" dirty="0">
              <a:solidFill>
                <a:schemeClr val="tx1"/>
              </a:solidFill>
            </a:endParaRPr>
          </a:p>
          <a:p>
            <a:pPr eaLnBrk="1" hangingPunct="1">
              <a:buSzPct val="100000"/>
              <a:defRPr/>
            </a:pPr>
            <a:r>
              <a:rPr lang="it-IT" altLang="it-IT" sz="1100" b="1" i="1" dirty="0">
                <a:solidFill>
                  <a:schemeClr val="tx1"/>
                </a:solidFill>
              </a:rPr>
              <a:t>Speaker’s name</a:t>
            </a:r>
            <a:endParaRPr lang="it-IT" altLang="it-IT" sz="1100" i="1" dirty="0">
              <a:solidFill>
                <a:schemeClr val="tx1"/>
              </a:solidFill>
              <a:latin typeface="+mj-lt"/>
              <a:ea typeface="+mn-ea"/>
            </a:endParaRP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 flipH="1">
            <a:off x="0" y="674563"/>
            <a:ext cx="6858000" cy="25773"/>
          </a:xfrm>
          <a:prstGeom prst="line">
            <a:avLst/>
          </a:prstGeom>
          <a:ln w="28575">
            <a:solidFill>
              <a:srgbClr val="006699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5343128" y="412304"/>
            <a:ext cx="1543050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E6914-0E70-4183-8AC9-38EE9F955F2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92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6859588" cy="5144691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1917626" y="628328"/>
            <a:ext cx="3240360" cy="523220"/>
            <a:chOff x="571674" y="448425"/>
            <a:chExt cx="3035362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6DC03D-9CE7-4C08-9842-7EE77F748ED4}"/>
                </a:ext>
              </a:extLst>
            </p:cNvPr>
            <p:cNvSpPr txBox="1"/>
            <p:nvPr userDrawn="1"/>
          </p:nvSpPr>
          <p:spPr>
            <a:xfrm>
              <a:off x="969983" y="528302"/>
              <a:ext cx="26370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rgbClr val="0070C0"/>
                  </a:solidFill>
                  <a:ea typeface="Arial Unicode MS" panose="020B0604020202020204"/>
                  <a:cs typeface="Arial" panose="020B0604020202020204" pitchFamily="34" charset="0"/>
                </a:rPr>
                <a:t>INTERNATIONAL CONFERENCE ON STRUCTURAL ANALYSIS   OF   HISTORICAL   CONSTRUCTIONS</a:t>
              </a:r>
              <a:endParaRPr lang="es-ES" sz="800" b="1" dirty="0">
                <a:solidFill>
                  <a:srgbClr val="0070C0"/>
                </a:solidFill>
                <a:ea typeface="Arial Unicode MS" panose="020B0604020202020204"/>
                <a:cs typeface="Arial" panose="020B0604020202020204" pitchFamily="34" charset="0"/>
              </a:endParaRPr>
            </a:p>
          </p:txBody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0545F127-9DB9-4BE8-B67A-11E9026DA63C}"/>
                </a:ext>
              </a:extLst>
            </p:cNvPr>
            <p:cNvGrpSpPr/>
            <p:nvPr userDrawn="1"/>
          </p:nvGrpSpPr>
          <p:grpSpPr>
            <a:xfrm>
              <a:off x="571674" y="448425"/>
              <a:ext cx="1154116" cy="523220"/>
              <a:chOff x="48369" y="2341465"/>
              <a:chExt cx="1050051" cy="441466"/>
            </a:xfrm>
          </p:grpSpPr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AEFD6AC6-FC6D-4AC3-B942-F42B53203667}"/>
                  </a:ext>
                </a:extLst>
              </p:cNvPr>
              <p:cNvSpPr txBox="1"/>
              <p:nvPr userDrawn="1"/>
            </p:nvSpPr>
            <p:spPr>
              <a:xfrm>
                <a:off x="48369" y="2341465"/>
                <a:ext cx="1050051" cy="441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Goudy Old Style" panose="02020502050305020303" pitchFamily="18" charset="0"/>
                    <a:cs typeface="Times New Roman" panose="02020603050405020304" pitchFamily="18" charset="0"/>
                  </a:rPr>
                  <a:t>12</a:t>
                </a:r>
                <a:endParaRPr lang="en-US" sz="1800" b="1" dirty="0">
                  <a:solidFill>
                    <a:srgbClr val="0070C0"/>
                  </a:solidFill>
                  <a:latin typeface="Goudy Old Style" panose="02020502050305020303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505432-57BF-4569-B0B1-F51BC7B70455}"/>
                  </a:ext>
                </a:extLst>
              </p:cNvPr>
              <p:cNvSpPr txBox="1"/>
              <p:nvPr userDrawn="1"/>
            </p:nvSpPr>
            <p:spPr>
              <a:xfrm>
                <a:off x="295396" y="2411505"/>
                <a:ext cx="263949" cy="142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b="1" dirty="0">
                    <a:solidFill>
                      <a:srgbClr val="0070C0"/>
                    </a:solidFill>
                    <a:latin typeface="Felix Titling" panose="04060505060202020A04" pitchFamily="82" charset="0"/>
                  </a:rPr>
                  <a:t>  </a:t>
                </a:r>
                <a:r>
                  <a:rPr lang="en-US" sz="500" b="1" dirty="0" err="1">
                    <a:solidFill>
                      <a:srgbClr val="0070C0"/>
                    </a:solidFill>
                    <a:latin typeface="Felix Titling" panose="04060505060202020A04" pitchFamily="82" charset="0"/>
                  </a:rPr>
                  <a:t>th</a:t>
                </a:r>
                <a:endParaRPr lang="en-US" sz="5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4" name="Rectangle 13"/>
          <p:cNvSpPr/>
          <p:nvPr userDrawn="1"/>
        </p:nvSpPr>
        <p:spPr>
          <a:xfrm>
            <a:off x="2061642" y="64458"/>
            <a:ext cx="2937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SAHC 2021 </a:t>
            </a:r>
          </a:p>
        </p:txBody>
      </p:sp>
      <p:pic>
        <p:nvPicPr>
          <p:cNvPr id="15" name="Picture 14" descr="santpau-25470404_l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6" b="35998"/>
          <a:stretch/>
        </p:blipFill>
        <p:spPr>
          <a:xfrm>
            <a:off x="0" y="3389289"/>
            <a:ext cx="6859588" cy="17556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 bwMode="auto">
          <a:xfrm flipH="1">
            <a:off x="0" y="3389289"/>
            <a:ext cx="6859588" cy="0"/>
          </a:xfrm>
          <a:prstGeom prst="line">
            <a:avLst/>
          </a:prstGeom>
          <a:ln w="38100">
            <a:solidFill>
              <a:srgbClr val="006699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File:Logo UPC.svg - Wikipedia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" y="44339"/>
            <a:ext cx="387806" cy="38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44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1"/>
          <a:stretch/>
        </p:blipFill>
        <p:spPr>
          <a:xfrm>
            <a:off x="477466" y="397"/>
            <a:ext cx="6382122" cy="51446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853730" y="52264"/>
            <a:ext cx="2937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SAHC 2021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hdr="0" ftr="0" dt="0"/>
  <p:txStyles>
    <p:titleStyle>
      <a:lvl1pPr algn="l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l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anose="020B0604020202020204" pitchFamily="34" charset="-128"/>
          <a:cs typeface="Arial Unicode MS" charset="0"/>
        </a:defRPr>
      </a:lvl2pPr>
      <a:lvl3pPr algn="l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anose="020B0604020202020204" pitchFamily="34" charset="-128"/>
          <a:cs typeface="Arial Unicode MS" charset="0"/>
        </a:defRPr>
      </a:lvl3pPr>
      <a:lvl4pPr algn="l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anose="020B0604020202020204" pitchFamily="34" charset="-128"/>
          <a:cs typeface="Arial Unicode MS" charset="0"/>
        </a:defRPr>
      </a:lvl4pPr>
      <a:lvl5pPr algn="l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Arial Unicode MS" panose="020B0604020202020204" pitchFamily="34" charset="-128"/>
          <a:cs typeface="Arial Unicode MS" charset="0"/>
        </a:defRPr>
      </a:lvl5pPr>
      <a:lvl6pPr marL="2514662" indent="-228606" algn="l" defTabSz="44927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6pPr>
      <a:lvl7pPr marL="2971873" indent="-228606" algn="l" defTabSz="44927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7pPr>
      <a:lvl8pPr marL="3429086" indent="-228606" algn="l" defTabSz="44927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8pPr>
      <a:lvl9pPr marL="3886295" indent="-228606" algn="l" defTabSz="44927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9pPr>
    </p:titleStyle>
    <p:bodyStyle>
      <a:lvl1pPr marL="342909" indent="-342909" algn="l" defTabSz="44927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1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742968" indent="-285757" algn="l" defTabSz="44927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399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2pPr>
      <a:lvl3pPr marL="1143031" indent="-228606" algn="l" defTabSz="44927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39" indent="-228606" algn="l" defTabSz="44927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51" indent="-228606" algn="l" defTabSz="44927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62" indent="-228606" algn="l" defTabSz="44927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73" indent="-228606" algn="l" defTabSz="44927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86" indent="-228606" algn="l" defTabSz="44927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95" indent="-228606" algn="l" defTabSz="44927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9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316538" y="268288"/>
            <a:ext cx="15430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6914-0E70-4183-8AC9-38EE9F955F2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2pPr>
      <a:lvl3pPr algn="ctr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3pPr>
      <a:lvl4pPr algn="ctr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4pPr>
      <a:lvl5pPr algn="ctr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5pPr>
      <a:lvl6pPr marL="2514662" indent="-228606" algn="ctr" defTabSz="44927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73" indent="-228606" algn="ctr" defTabSz="44927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86" indent="-228606" algn="ctr" defTabSz="44927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95" indent="-228606" algn="ctr" defTabSz="44927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9" indent="-342909" algn="l" defTabSz="44927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1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742968" indent="-285757" algn="l" defTabSz="44927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1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2pPr>
      <a:lvl3pPr marL="1143031" indent="-228606" algn="l" defTabSz="44927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399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39" indent="-228606" algn="l" defTabSz="44927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51" indent="-228606" algn="l" defTabSz="44927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62" indent="-228606" algn="l" defTabSz="44927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73" indent="-228606" algn="l" defTabSz="44927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86" indent="-228606" algn="l" defTabSz="44927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95" indent="-228606" algn="l" defTabSz="44927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9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hdr="0" ftr="0" dt="0"/>
  <p:txStyles>
    <p:titleStyle>
      <a:lvl1pPr algn="ctr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Arial Unicode MS" panose="020B0604020202020204" pitchFamily="34" charset="-128"/>
          <a:cs typeface="+mj-cs"/>
        </a:defRPr>
      </a:lvl1pPr>
      <a:lvl2pPr algn="ctr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2pPr>
      <a:lvl3pPr algn="ctr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3pPr>
      <a:lvl4pPr algn="ctr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4pPr>
      <a:lvl5pPr algn="ctr" defTabSz="44927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Arial Unicode MS" panose="020B0604020202020204" pitchFamily="34" charset="-128"/>
          <a:cs typeface="Arial Unicode MS" charset="0"/>
        </a:defRPr>
      </a:lvl5pPr>
      <a:lvl6pPr marL="2514662" indent="-228606" algn="ctr" defTabSz="44927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73" indent="-228606" algn="ctr" defTabSz="44927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86" indent="-228606" algn="ctr" defTabSz="44927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95" indent="-228606" algn="ctr" defTabSz="44927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9" indent="-342909" algn="l" defTabSz="44927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1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1pPr>
      <a:lvl2pPr marL="742968" indent="-285757" algn="l" defTabSz="44927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1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2pPr>
      <a:lvl3pPr marL="1143031" indent="-228606" algn="l" defTabSz="44927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399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3pPr>
      <a:lvl4pPr marL="1600239" indent="-228606" algn="l" defTabSz="44927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4pPr>
      <a:lvl5pPr marL="2057451" indent="-228606" algn="l" defTabSz="44927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anose="020B0604020202020204" pitchFamily="34" charset="-128"/>
          <a:cs typeface="+mn-cs"/>
        </a:defRPr>
      </a:lvl5pPr>
      <a:lvl6pPr marL="2514662" indent="-228606" algn="l" defTabSz="44927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73" indent="-228606" algn="l" defTabSz="44927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86" indent="-228606" algn="l" defTabSz="44927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95" indent="-228606" algn="l" defTabSz="44927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79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0" algn="l" defTabSz="9144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7448" y="700336"/>
            <a:ext cx="3482681" cy="17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000" b="1" dirty="0">
                <a:solidFill>
                  <a:srgbClr val="000000"/>
                </a:solidFill>
                <a:cs typeface="Arial" panose="020B0604020202020204" pitchFamily="34" charset="0"/>
              </a:rPr>
              <a:t>Title of the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000" b="1" dirty="0">
                <a:solidFill>
                  <a:srgbClr val="000000"/>
                </a:solidFill>
                <a:cs typeface="Arial" panose="020B0604020202020204" pitchFamily="34" charset="0"/>
              </a:rPr>
              <a:t>Paper</a:t>
            </a:r>
            <a:endParaRPr lang="it-IT" altLang="it-IT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it-IT" altLang="it-IT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it-IT" altLang="it-IT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it-IT" altLang="it-IT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55229" y="2648182"/>
            <a:ext cx="3426203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it-IT" altLang="it-IT" sz="1600" i="1" dirty="0">
                <a:solidFill>
                  <a:srgbClr val="000000"/>
                </a:solidFill>
                <a:cs typeface="Arial" panose="020B0604020202020204" pitchFamily="34" charset="0"/>
              </a:rPr>
              <a:t>Author 1, Author 2, Author 3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1600" i="1" dirty="0">
                <a:solidFill>
                  <a:srgbClr val="000000"/>
                </a:solidFill>
                <a:cs typeface="Arial" panose="020B0604020202020204" pitchFamily="34" charset="0"/>
              </a:rPr>
              <a:t>and Author 4</a:t>
            </a:r>
            <a:endParaRPr lang="it-IT" altLang="it-IT" sz="1600" i="1" baseline="30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544" y="3364632"/>
            <a:ext cx="2879725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b="1" dirty="0">
                <a:solidFill>
                  <a:srgbClr val="000000"/>
                </a:solidFill>
                <a:cs typeface="Arial" panose="020B0604020202020204" pitchFamily="34" charset="0"/>
              </a:rPr>
              <a:t>Speaker’s Name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837506" y="4300736"/>
            <a:ext cx="1684507" cy="6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1200" i="1" dirty="0">
                <a:solidFill>
                  <a:srgbClr val="000000"/>
                </a:solidFill>
                <a:cs typeface="Arial" panose="020B0604020202020204" pitchFamily="34" charset="0"/>
              </a:rPr>
              <a:t>Affiliation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it-IT" altLang="it-IT" sz="1200" i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it-IT" altLang="it-IT" sz="12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229" y="4300736"/>
            <a:ext cx="710270" cy="720080"/>
            <a:chOff x="537296" y="4336816"/>
            <a:chExt cx="684002" cy="684000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537296" y="4336816"/>
              <a:ext cx="684000" cy="684000"/>
            </a:xfrm>
            <a:prstGeom prst="rect">
              <a:avLst/>
            </a:prstGeom>
            <a:noFill/>
            <a:ln w="3240">
              <a:solidFill>
                <a:srgbClr val="C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>
                <a:cs typeface="Arial" panose="020B0604020202020204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537301" y="4522233"/>
              <a:ext cx="683997" cy="367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FontTx/>
                <a:buNone/>
              </a:pPr>
              <a:r>
                <a:rPr lang="it-IT" altLang="it-IT" sz="900" dirty="0">
                  <a:solidFill>
                    <a:srgbClr val="000000"/>
                  </a:solidFill>
                  <a:cs typeface="Arial" panose="020B0604020202020204" pitchFamily="34" charset="0"/>
                </a:rPr>
                <a:t>Institution Logo</a:t>
              </a:r>
            </a:p>
          </p:txBody>
        </p:sp>
      </p:grpSp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19572" y="3758933"/>
            <a:ext cx="2592387" cy="27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1200" i="1" dirty="0">
                <a:solidFill>
                  <a:srgbClr val="000000"/>
                </a:solidFill>
                <a:cs typeface="Arial" panose="020B0604020202020204" pitchFamily="34" charset="0"/>
              </a:rPr>
              <a:t>e-mail@mail.mail.mail</a:t>
            </a:r>
          </a:p>
        </p:txBody>
      </p:sp>
    </p:spTree>
    <p:extLst>
      <p:ext uri="{BB962C8B-B14F-4D97-AF65-F5344CB8AC3E}">
        <p14:creationId xmlns:p14="http://schemas.microsoft.com/office/powerpoint/2010/main" val="3695205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17426" y="843189"/>
            <a:ext cx="252898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4638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  <a:tab pos="92583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0" indent="0" eaLnBrk="1" hangingPunct="1">
              <a:lnSpc>
                <a:spcPct val="100000"/>
              </a:lnSpc>
            </a:pPr>
            <a:r>
              <a:rPr lang="it-IT" altLang="it-IT" b="1" dirty="0">
                <a:solidFill>
                  <a:srgbClr val="000000"/>
                </a:solidFill>
              </a:rPr>
              <a:t>Outline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0000"/>
                </a:solidFill>
                <a:latin typeface="+mj-lt"/>
              </a:rPr>
              <a:t>Motivation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0000"/>
                </a:solidFill>
                <a:latin typeface="+mj-lt"/>
              </a:rPr>
              <a:t>Methodology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0000"/>
                </a:solidFill>
                <a:latin typeface="+mj-lt"/>
              </a:rPr>
              <a:t>Results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0000"/>
                </a:solidFill>
                <a:latin typeface="+mj-lt"/>
              </a:rPr>
              <a:t>Discussion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altLang="it-IT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000000"/>
                </a:solidFill>
                <a:latin typeface="+mj-lt"/>
              </a:rPr>
              <a:t>Conclusions and future 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02" y="772344"/>
            <a:ext cx="3231282" cy="43083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E6914-0E70-4183-8AC9-38EE9F955F22}" type="slidenum">
              <a:rPr lang="en-GB" smtClean="0"/>
              <a:t>2</a:t>
            </a:fld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contenuto 1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45418" y="844352"/>
            <a:ext cx="6768752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spcAft>
                <a:spcPct val="0"/>
              </a:spcAft>
            </a:pPr>
            <a:r>
              <a:rPr lang="en-GB" altLang="es-ES" sz="1800" b="1" dirty="0"/>
              <a:t>Notes for Speakers</a:t>
            </a:r>
          </a:p>
          <a:p>
            <a:pPr marL="0" indent="0" algn="just">
              <a:spcAft>
                <a:spcPct val="0"/>
              </a:spcAft>
            </a:pPr>
            <a:endParaRPr lang="en-US" altLang="en-US" sz="1800" dirty="0">
              <a:latin typeface="+mj-lt"/>
            </a:endParaRPr>
          </a:p>
          <a:p>
            <a:pPr marL="0" indent="0" algn="just">
              <a:spcAft>
                <a:spcPct val="0"/>
              </a:spcAft>
            </a:pPr>
            <a:r>
              <a:rPr lang="en-US" altLang="en-US" sz="1600" dirty="0">
                <a:latin typeface="+mj-lt"/>
              </a:rPr>
              <a:t>The 12</a:t>
            </a:r>
            <a:r>
              <a:rPr lang="en-US" altLang="en-US" sz="1600" baseline="30000" dirty="0">
                <a:latin typeface="+mj-lt"/>
              </a:rPr>
              <a:t>th</a:t>
            </a:r>
            <a:r>
              <a:rPr lang="en-US" altLang="en-US" sz="1600" dirty="0">
                <a:latin typeface="+mj-lt"/>
              </a:rPr>
              <a:t> SAHC Conference will be transmitted in an </a:t>
            </a:r>
            <a:r>
              <a:rPr lang="en-US" altLang="en-US" sz="1600" b="1" dirty="0">
                <a:latin typeface="+mj-lt"/>
              </a:rPr>
              <a:t>online format</a:t>
            </a:r>
            <a:r>
              <a:rPr lang="en-US" altLang="en-US" sz="1600" dirty="0">
                <a:latin typeface="+mj-lt"/>
              </a:rPr>
              <a:t>. </a:t>
            </a:r>
          </a:p>
          <a:p>
            <a:pPr marL="0" indent="0" algn="just">
              <a:spcAft>
                <a:spcPct val="0"/>
              </a:spcAft>
            </a:pPr>
            <a:endParaRPr lang="en-US" altLang="en-US" sz="1600" dirty="0">
              <a:latin typeface="+mj-lt"/>
            </a:endParaRPr>
          </a:p>
          <a:p>
            <a:pPr marL="0" indent="0" algn="just">
              <a:spcAft>
                <a:spcPct val="0"/>
              </a:spcAft>
            </a:pPr>
            <a:r>
              <a:rPr lang="en-US" altLang="en-US" sz="1600" dirty="0">
                <a:latin typeface="+mj-lt"/>
              </a:rPr>
              <a:t>Your cooperation is appreciated in making sure that your recorded speech respects the designated </a:t>
            </a:r>
            <a:r>
              <a:rPr lang="en-US" altLang="en-US" sz="1600" b="1" dirty="0">
                <a:latin typeface="+mj-lt"/>
              </a:rPr>
              <a:t>time limit</a:t>
            </a:r>
            <a:r>
              <a:rPr lang="en-US" altLang="en-US" sz="1600" dirty="0">
                <a:latin typeface="+mj-lt"/>
              </a:rPr>
              <a:t>.</a:t>
            </a:r>
          </a:p>
          <a:p>
            <a:pPr algn="just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IT" altLang="en-US" sz="1600" dirty="0">
              <a:latin typeface="+mj-lt"/>
            </a:endParaRPr>
          </a:p>
          <a:p>
            <a:pPr marL="0" indent="0" algn="just">
              <a:spcAft>
                <a:spcPct val="0"/>
              </a:spcAft>
            </a:pPr>
            <a:r>
              <a:rPr lang="en-US" altLang="en-US" sz="1600" dirty="0">
                <a:latin typeface="+mj-lt"/>
              </a:rPr>
              <a:t>Each 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recorded speech will have a maximum duration of </a:t>
            </a:r>
            <a:r>
              <a:rPr lang="en-US" altLang="en-US" sz="1600" b="1" dirty="0" smtClean="0">
                <a:solidFill>
                  <a:schemeClr val="tx1"/>
                </a:solidFill>
                <a:latin typeface="+mj-lt"/>
              </a:rPr>
              <a:t>15 </a:t>
            </a:r>
            <a:r>
              <a:rPr lang="en-US" altLang="en-US" sz="1600" b="1" dirty="0">
                <a:solidFill>
                  <a:schemeClr val="tx1"/>
                </a:solidFill>
                <a:latin typeface="+mj-lt"/>
              </a:rPr>
              <a:t>minutes</a:t>
            </a: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indent="0" algn="just">
              <a:spcAft>
                <a:spcPct val="0"/>
              </a:spcAft>
            </a:pPr>
            <a:endParaRPr lang="en-US" altLang="en-US" sz="16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spcAft>
                <a:spcPct val="0"/>
              </a:spcAft>
            </a:pPr>
            <a:r>
              <a:rPr lang="en-US" altLang="en-US" sz="1600" dirty="0">
                <a:latin typeface="+mj-lt"/>
              </a:rPr>
              <a:t>You are invited to participate to the </a:t>
            </a:r>
            <a:r>
              <a:rPr lang="en-US" altLang="en-US" sz="1600" b="1" dirty="0">
                <a:latin typeface="+mj-lt"/>
              </a:rPr>
              <a:t>Q&amp;A session and LIVE discussion </a:t>
            </a:r>
            <a:r>
              <a:rPr lang="en-US" altLang="en-US" sz="1600" dirty="0">
                <a:latin typeface="+mj-lt"/>
              </a:rPr>
              <a:t>related to the specific topic of your paper (see conference program).</a:t>
            </a:r>
          </a:p>
          <a:p>
            <a:pPr marL="0" indent="0" algn="just">
              <a:spcAft>
                <a:spcPct val="0"/>
              </a:spcAft>
            </a:pPr>
            <a:endParaRPr lang="en-US" altLang="en-US" sz="1600" dirty="0">
              <a:latin typeface="+mj-lt"/>
            </a:endParaRPr>
          </a:p>
          <a:p>
            <a:pPr marL="0" indent="0" algn="just">
              <a:spcAft>
                <a:spcPct val="0"/>
              </a:spcAft>
            </a:pPr>
            <a:r>
              <a:rPr lang="en-US" altLang="en-US" sz="1600" dirty="0">
                <a:latin typeface="+mj-lt"/>
              </a:rPr>
              <a:t>Show short notes in each slide, Arial font, size 16 minimum. Highlight keywords with </a:t>
            </a:r>
            <a:r>
              <a:rPr lang="en-US" altLang="en-US" sz="1600" b="1" dirty="0">
                <a:latin typeface="+mj-lt"/>
              </a:rPr>
              <a:t>bold</a:t>
            </a:r>
            <a:r>
              <a:rPr lang="en-US" altLang="en-US" sz="1600" dirty="0">
                <a:latin typeface="+mj-lt"/>
              </a:rPr>
              <a:t> </a:t>
            </a:r>
            <a:r>
              <a:rPr lang="en-US" altLang="en-US" sz="1600" b="1" dirty="0">
                <a:latin typeface="+mj-lt"/>
              </a:rPr>
              <a:t>text</a:t>
            </a:r>
            <a:r>
              <a:rPr lang="en-US" altLang="en-US" sz="1600" dirty="0">
                <a:latin typeface="+mj-lt"/>
              </a:rPr>
              <a:t>.</a:t>
            </a:r>
          </a:p>
          <a:p>
            <a:pPr marL="0" indent="0" algn="just">
              <a:spcAft>
                <a:spcPct val="0"/>
              </a:spcAft>
            </a:pPr>
            <a:endParaRPr lang="en-US" altLang="en-US" sz="1600" dirty="0">
              <a:latin typeface="+mj-lt"/>
            </a:endParaRPr>
          </a:p>
          <a:p>
            <a:pPr marL="0" indent="0" algn="just">
              <a:spcAft>
                <a:spcPct val="0"/>
              </a:spcAft>
            </a:pPr>
            <a:r>
              <a:rPr lang="en-US" altLang="en-US" sz="1600" dirty="0">
                <a:latin typeface="+mj-lt"/>
              </a:rPr>
              <a:t>You can add tables and figures to your presentation. Please make them reader-friendly (</a:t>
            </a:r>
            <a:r>
              <a:rPr lang="en-US" altLang="en-US" sz="1600" b="1" dirty="0">
                <a:latin typeface="+mj-lt"/>
              </a:rPr>
              <a:t>good quality</a:t>
            </a:r>
            <a:r>
              <a:rPr lang="en-US" altLang="en-US" sz="1600" dirty="0">
                <a:latin typeface="+mj-lt"/>
              </a:rPr>
              <a:t>, size not too small).</a:t>
            </a:r>
          </a:p>
          <a:p>
            <a:pPr marL="0" indent="0" algn="just">
              <a:spcAft>
                <a:spcPct val="0"/>
              </a:spcAft>
            </a:pPr>
            <a:endParaRPr lang="en-US" altLang="en-US" sz="1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E6914-0E70-4183-8AC9-38EE9F955F22}" type="slidenum">
              <a:rPr lang="en-GB" smtClean="0"/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43C0302-A12B-4361-A87A-A519CCCEC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618" y="1420416"/>
            <a:ext cx="3180679" cy="163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4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THANK YOU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es-PE" sz="2000" b="1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Calibri" panose="020F0502020204030204" pitchFamily="34" charset="0"/>
            </a:endParaRP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s-PE" sz="24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Speaker’s name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s-PE" sz="2400" dirty="0" err="1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  <a:cs typeface="Calibri" panose="020F0502020204030204" pitchFamily="34" charset="0"/>
              </a:rPr>
              <a:t>E-mail@mail.mail.mail</a:t>
            </a:r>
            <a:endParaRPr lang="en-US" altLang="es-PE" sz="2400" dirty="0">
              <a:solidFill>
                <a:schemeClr val="tx1"/>
              </a:solidFill>
              <a:latin typeface="Yu Gothic UI" panose="020B0500000000000000" pitchFamily="34" charset="-128"/>
              <a:ea typeface="Yu Gothic UI" panose="020B05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39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35832</TotalTime>
  <Words>149</Words>
  <Application>Microsoft Office PowerPoint</Application>
  <PresentationFormat>Custom</PresentationFormat>
  <Paragraphs>39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Yu Gothic UI</vt:lpstr>
      <vt:lpstr>Arial</vt:lpstr>
      <vt:lpstr>Arial Unicode MS</vt:lpstr>
      <vt:lpstr>Calibri</vt:lpstr>
      <vt:lpstr>Century Gothic</vt:lpstr>
      <vt:lpstr>Felix Titling</vt:lpstr>
      <vt:lpstr>Goudy Old Style</vt:lpstr>
      <vt:lpstr>Times New Roman</vt:lpstr>
      <vt:lpstr>1_Tema di Office</vt:lpstr>
      <vt:lpstr>2_Tema di Office</vt:lpstr>
      <vt:lpstr>3_Tema di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SAHC 2021</dc:creator>
  <cp:lastModifiedBy>Luca Pela</cp:lastModifiedBy>
  <cp:revision>91</cp:revision>
  <cp:lastPrinted>1601-01-01T00:00:00Z</cp:lastPrinted>
  <dcterms:created xsi:type="dcterms:W3CDTF">1601-01-01T00:00:00Z</dcterms:created>
  <dcterms:modified xsi:type="dcterms:W3CDTF">2021-08-02T09:24:43Z</dcterms:modified>
</cp:coreProperties>
</file>